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88" r:id="rId5"/>
    <p:sldId id="305" r:id="rId6"/>
    <p:sldId id="258" r:id="rId7"/>
    <p:sldId id="261" r:id="rId8"/>
    <p:sldId id="308" r:id="rId9"/>
    <p:sldId id="306" r:id="rId10"/>
    <p:sldId id="30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416" autoAdjust="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Scott" userId="068aef24-46e6-4341-ba92-2f71bc2c4549" providerId="ADAL" clId="{A122872F-BA0F-47AA-B770-8D42CB1C1E03}"/>
    <pc:docChg chg="undo custSel addSld modSld modMainMaster">
      <pc:chgData name="Daniel Scott" userId="068aef24-46e6-4341-ba92-2f71bc2c4549" providerId="ADAL" clId="{A122872F-BA0F-47AA-B770-8D42CB1C1E03}" dt="2023-07-11T13:39:00.329" v="28" actId="2696"/>
      <pc:docMkLst>
        <pc:docMk/>
      </pc:docMkLst>
      <pc:sldChg chg="addSp delSp modSp mod">
        <pc:chgData name="Daniel Scott" userId="068aef24-46e6-4341-ba92-2f71bc2c4549" providerId="ADAL" clId="{A122872F-BA0F-47AA-B770-8D42CB1C1E03}" dt="2023-07-11T13:37:37.163" v="21" actId="478"/>
        <pc:sldMkLst>
          <pc:docMk/>
          <pc:sldMk cId="1864460603" sldId="288"/>
        </pc:sldMkLst>
        <pc:spChg chg="add del mod">
          <ac:chgData name="Daniel Scott" userId="068aef24-46e6-4341-ba92-2f71bc2c4549" providerId="ADAL" clId="{A122872F-BA0F-47AA-B770-8D42CB1C1E03}" dt="2023-07-11T13:37:37.163" v="21" actId="478"/>
          <ac:spMkLst>
            <pc:docMk/>
            <pc:sldMk cId="1864460603" sldId="288"/>
            <ac:spMk id="2" creationId="{1C1C0E40-DC7E-99C4-599C-87CD8978F7EE}"/>
          </ac:spMkLst>
        </pc:spChg>
        <pc:spChg chg="add del mod">
          <ac:chgData name="Daniel Scott" userId="068aef24-46e6-4341-ba92-2f71bc2c4549" providerId="ADAL" clId="{A122872F-BA0F-47AA-B770-8D42CB1C1E03}" dt="2023-07-11T13:37:14.166" v="10" actId="478"/>
          <ac:spMkLst>
            <pc:docMk/>
            <pc:sldMk cId="1864460603" sldId="288"/>
            <ac:spMk id="4" creationId="{2F74D1C5-68B9-5691-893E-29F2F36EC5A6}"/>
          </ac:spMkLst>
        </pc:spChg>
        <pc:spChg chg="add del">
          <ac:chgData name="Daniel Scott" userId="068aef24-46e6-4341-ba92-2f71bc2c4549" providerId="ADAL" clId="{A122872F-BA0F-47AA-B770-8D42CB1C1E03}" dt="2023-07-11T13:37:14.166" v="10" actId="478"/>
          <ac:spMkLst>
            <pc:docMk/>
            <pc:sldMk cId="1864460603" sldId="288"/>
            <ac:spMk id="6" creationId="{00000000-0000-0000-0000-000000000000}"/>
          </ac:spMkLst>
        </pc:spChg>
        <pc:spChg chg="add del">
          <ac:chgData name="Daniel Scott" userId="068aef24-46e6-4341-ba92-2f71bc2c4549" providerId="ADAL" clId="{A122872F-BA0F-47AA-B770-8D42CB1C1E03}" dt="2023-07-11T13:37:13.082" v="8" actId="478"/>
          <ac:spMkLst>
            <pc:docMk/>
            <pc:sldMk cId="1864460603" sldId="288"/>
            <ac:spMk id="7" creationId="{00000000-0000-0000-0000-000000000000}"/>
          </ac:spMkLst>
        </pc:spChg>
        <pc:spChg chg="add del mod">
          <ac:chgData name="Daniel Scott" userId="068aef24-46e6-4341-ba92-2f71bc2c4549" providerId="ADAL" clId="{A122872F-BA0F-47AA-B770-8D42CB1C1E03}" dt="2023-07-11T13:37:13.082" v="8" actId="478"/>
          <ac:spMkLst>
            <pc:docMk/>
            <pc:sldMk cId="1864460603" sldId="288"/>
            <ac:spMk id="9" creationId="{9AF67A22-0B5A-4E7B-44C3-86BF4C401829}"/>
          </ac:spMkLst>
        </pc:spChg>
      </pc:sldChg>
      <pc:sldChg chg="addSp delSp modSp add mod">
        <pc:chgData name="Daniel Scott" userId="068aef24-46e6-4341-ba92-2f71bc2c4549" providerId="ADAL" clId="{A122872F-BA0F-47AA-B770-8D42CB1C1E03}" dt="2023-07-11T13:38:30.327" v="22" actId="478"/>
        <pc:sldMkLst>
          <pc:docMk/>
          <pc:sldMk cId="3839239866" sldId="305"/>
        </pc:sldMkLst>
        <pc:spChg chg="del">
          <ac:chgData name="Daniel Scott" userId="068aef24-46e6-4341-ba92-2f71bc2c4549" providerId="ADAL" clId="{A122872F-BA0F-47AA-B770-8D42CB1C1E03}" dt="2023-07-11T13:37:21.947" v="13" actId="478"/>
          <ac:spMkLst>
            <pc:docMk/>
            <pc:sldMk cId="3839239866" sldId="305"/>
            <ac:spMk id="2" creationId="{1C1C0E40-DC7E-99C4-599C-87CD8978F7EE}"/>
          </ac:spMkLst>
        </pc:spChg>
        <pc:spChg chg="add del mod">
          <ac:chgData name="Daniel Scott" userId="068aef24-46e6-4341-ba92-2f71bc2c4549" providerId="ADAL" clId="{A122872F-BA0F-47AA-B770-8D42CB1C1E03}" dt="2023-07-11T13:37:27.946" v="17" actId="478"/>
          <ac:spMkLst>
            <pc:docMk/>
            <pc:sldMk cId="3839239866" sldId="305"/>
            <ac:spMk id="4" creationId="{1C134F62-6AF5-5D20-BEAC-3BFC23A9F57C}"/>
          </ac:spMkLst>
        </pc:spChg>
        <pc:spChg chg="del">
          <ac:chgData name="Daniel Scott" userId="068aef24-46e6-4341-ba92-2f71bc2c4549" providerId="ADAL" clId="{A122872F-BA0F-47AA-B770-8D42CB1C1E03}" dt="2023-07-11T13:37:23.400" v="14" actId="478"/>
          <ac:spMkLst>
            <pc:docMk/>
            <pc:sldMk cId="3839239866" sldId="305"/>
            <ac:spMk id="6" creationId="{00000000-0000-0000-0000-000000000000}"/>
          </ac:spMkLst>
        </pc:spChg>
        <pc:spChg chg="del">
          <ac:chgData name="Daniel Scott" userId="068aef24-46e6-4341-ba92-2f71bc2c4549" providerId="ADAL" clId="{A122872F-BA0F-47AA-B770-8D42CB1C1E03}" dt="2023-07-11T13:37:25.075" v="15" actId="478"/>
          <ac:spMkLst>
            <pc:docMk/>
            <pc:sldMk cId="3839239866" sldId="305"/>
            <ac:spMk id="7" creationId="{00000000-0000-0000-0000-000000000000}"/>
          </ac:spMkLst>
        </pc:spChg>
        <pc:spChg chg="del">
          <ac:chgData name="Daniel Scott" userId="068aef24-46e6-4341-ba92-2f71bc2c4549" providerId="ADAL" clId="{A122872F-BA0F-47AA-B770-8D42CB1C1E03}" dt="2023-07-11T13:38:30.327" v="22" actId="478"/>
          <ac:spMkLst>
            <pc:docMk/>
            <pc:sldMk cId="3839239866" sldId="305"/>
            <ac:spMk id="8" creationId="{00000000-0000-0000-0000-000000000000}"/>
          </ac:spMkLst>
        </pc:spChg>
        <pc:spChg chg="add del mod">
          <ac:chgData name="Daniel Scott" userId="068aef24-46e6-4341-ba92-2f71bc2c4549" providerId="ADAL" clId="{A122872F-BA0F-47AA-B770-8D42CB1C1E03}" dt="2023-07-11T13:37:26.250" v="16" actId="478"/>
          <ac:spMkLst>
            <pc:docMk/>
            <pc:sldMk cId="3839239866" sldId="305"/>
            <ac:spMk id="9" creationId="{DDF1D4D1-D0C9-4F20-E99E-BC674A76CC96}"/>
          </ac:spMkLst>
        </pc:spChg>
        <pc:spChg chg="add del mod">
          <ac:chgData name="Daniel Scott" userId="068aef24-46e6-4341-ba92-2f71bc2c4549" providerId="ADAL" clId="{A122872F-BA0F-47AA-B770-8D42CB1C1E03}" dt="2023-07-11T13:38:30.327" v="22" actId="478"/>
          <ac:spMkLst>
            <pc:docMk/>
            <pc:sldMk cId="3839239866" sldId="305"/>
            <ac:spMk id="10" creationId="{8F2969D4-9A32-DD4D-8EC8-47A2A5792AE8}"/>
          </ac:spMkLst>
        </pc:spChg>
        <pc:spChg chg="add mod">
          <ac:chgData name="Daniel Scott" userId="068aef24-46e6-4341-ba92-2f71bc2c4549" providerId="ADAL" clId="{A122872F-BA0F-47AA-B770-8D42CB1C1E03}" dt="2023-07-11T13:38:30.327" v="22" actId="478"/>
          <ac:spMkLst>
            <pc:docMk/>
            <pc:sldMk cId="3839239866" sldId="305"/>
            <ac:spMk id="12" creationId="{CB064DF7-E328-E4F3-7DCB-AE28CEBB3669}"/>
          </ac:spMkLst>
        </pc:spChg>
      </pc:sldChg>
      <pc:sldMasterChg chg="delSldLayout modSldLayout">
        <pc:chgData name="Daniel Scott" userId="068aef24-46e6-4341-ba92-2f71bc2c4549" providerId="ADAL" clId="{A122872F-BA0F-47AA-B770-8D42CB1C1E03}" dt="2023-07-11T13:39:00.329" v="28" actId="2696"/>
        <pc:sldMasterMkLst>
          <pc:docMk/>
          <pc:sldMasterMk cId="3341361855" sldId="2147483648"/>
        </pc:sldMasterMkLst>
        <pc:sldLayoutChg chg="addSp delSp del mod">
          <pc:chgData name="Daniel Scott" userId="068aef24-46e6-4341-ba92-2f71bc2c4549" providerId="ADAL" clId="{A122872F-BA0F-47AA-B770-8D42CB1C1E03}" dt="2023-07-11T13:39:00.329" v="28" actId="2696"/>
          <pc:sldLayoutMkLst>
            <pc:docMk/>
            <pc:sldMasterMk cId="3341361855" sldId="2147483648"/>
            <pc:sldLayoutMk cId="1496284487" sldId="2147483691"/>
          </pc:sldLayoutMkLst>
          <pc:spChg chg="add del">
            <ac:chgData name="Daniel Scott" userId="068aef24-46e6-4341-ba92-2f71bc2c4549" providerId="ADAL" clId="{A122872F-BA0F-47AA-B770-8D42CB1C1E03}" dt="2023-07-11T13:38:50.904" v="26" actId="478"/>
            <ac:spMkLst>
              <pc:docMk/>
              <pc:sldMasterMk cId="3341361855" sldId="2147483648"/>
              <pc:sldLayoutMk cId="1496284487" sldId="2147483691"/>
              <ac:spMk id="9" creationId="{7314C06D-407D-4792-B994-648ACDE4945B}"/>
            </ac:spMkLst>
          </pc:spChg>
          <pc:spChg chg="del">
            <ac:chgData name="Daniel Scott" userId="068aef24-46e6-4341-ba92-2f71bc2c4549" providerId="ADAL" clId="{A122872F-BA0F-47AA-B770-8D42CB1C1E03}" dt="2023-07-11T13:38:52.388" v="27" actId="478"/>
            <ac:spMkLst>
              <pc:docMk/>
              <pc:sldMasterMk cId="3341361855" sldId="2147483648"/>
              <pc:sldLayoutMk cId="1496284487" sldId="2147483691"/>
              <ac:spMk id="15" creationId="{00000000-0000-0000-0000-000000000000}"/>
            </ac:spMkLst>
          </pc:spChg>
          <pc:spChg chg="del">
            <ac:chgData name="Daniel Scott" userId="068aef24-46e6-4341-ba92-2f71bc2c4549" providerId="ADAL" clId="{A122872F-BA0F-47AA-B770-8D42CB1C1E03}" dt="2023-07-11T13:38:43.094" v="23" actId="478"/>
            <ac:spMkLst>
              <pc:docMk/>
              <pc:sldMasterMk cId="3341361855" sldId="2147483648"/>
              <pc:sldLayoutMk cId="1496284487" sldId="2147483691"/>
              <ac:spMk id="21" creationId="{735EC9A7-F169-41EA-A840-504F063193E2}"/>
            </ac:spMkLst>
          </pc:spChg>
          <pc:spChg chg="del">
            <ac:chgData name="Daniel Scott" userId="068aef24-46e6-4341-ba92-2f71bc2c4549" providerId="ADAL" clId="{A122872F-BA0F-47AA-B770-8D42CB1C1E03}" dt="2023-07-11T13:38:44.038" v="24" actId="478"/>
            <ac:spMkLst>
              <pc:docMk/>
              <pc:sldMasterMk cId="3341361855" sldId="2147483648"/>
              <pc:sldLayoutMk cId="1496284487" sldId="2147483691"/>
              <ac:spMk id="22" creationId="{66859D05-AAD1-4F0D-A424-96F17AA45959}"/>
            </ac:spMkLst>
          </pc:spChg>
        </pc:sldLayoutChg>
      </pc:sldMasterChg>
    </pc:docChg>
  </pc:docChgLst>
  <pc:docChgLst>
    <pc:chgData name="Ben Watt" userId="7fa9f06a-a546-48ff-af4f-bb3212c14f8c" providerId="ADAL" clId="{7816193C-5B0A-4CAE-A78E-85EC2EEAD738}"/>
    <pc:docChg chg="modSld">
      <pc:chgData name="Ben Watt" userId="7fa9f06a-a546-48ff-af4f-bb3212c14f8c" providerId="ADAL" clId="{7816193C-5B0A-4CAE-A78E-85EC2EEAD738}" dt="2020-04-08T11:12:29.103" v="122" actId="20577"/>
      <pc:docMkLst>
        <pc:docMk/>
      </pc:docMkLst>
      <pc:sldChg chg="modSp mod">
        <pc:chgData name="Ben Watt" userId="7fa9f06a-a546-48ff-af4f-bb3212c14f8c" providerId="ADAL" clId="{7816193C-5B0A-4CAE-A78E-85EC2EEAD738}" dt="2020-04-08T11:12:29.103" v="122" actId="20577"/>
        <pc:sldMkLst>
          <pc:docMk/>
          <pc:sldMk cId="1864460603" sldId="288"/>
        </pc:sldMkLst>
        <pc:spChg chg="mod">
          <ac:chgData name="Ben Watt" userId="7fa9f06a-a546-48ff-af4f-bb3212c14f8c" providerId="ADAL" clId="{7816193C-5B0A-4CAE-A78E-85EC2EEAD738}" dt="2020-04-08T11:12:12.470" v="43" actId="20577"/>
          <ac:spMkLst>
            <pc:docMk/>
            <pc:sldMk cId="1864460603" sldId="288"/>
            <ac:spMk id="6" creationId="{00000000-0000-0000-0000-000000000000}"/>
          </ac:spMkLst>
        </pc:spChg>
        <pc:spChg chg="mod">
          <ac:chgData name="Ben Watt" userId="7fa9f06a-a546-48ff-af4f-bb3212c14f8c" providerId="ADAL" clId="{7816193C-5B0A-4CAE-A78E-85EC2EEAD738}" dt="2020-04-08T11:12:29.103" v="122" actId="20577"/>
          <ac:spMkLst>
            <pc:docMk/>
            <pc:sldMk cId="1864460603" sldId="288"/>
            <ac:spMk id="7" creationId="{00000000-0000-0000-0000-000000000000}"/>
          </ac:spMkLst>
        </pc:spChg>
      </pc:sldChg>
    </pc:docChg>
  </pc:docChgLst>
  <pc:docChgLst>
    <pc:chgData name="Ben Watt" userId="7fa9f06a-a546-48ff-af4f-bb3212c14f8c" providerId="ADAL" clId="{5060D12A-C462-4BBC-9C1A-348E131CFD96}"/>
    <pc:docChg chg="modSld">
      <pc:chgData name="Ben Watt" userId="7fa9f06a-a546-48ff-af4f-bb3212c14f8c" providerId="ADAL" clId="{5060D12A-C462-4BBC-9C1A-348E131CFD96}" dt="2020-11-17T09:41:29.448" v="35" actId="20577"/>
      <pc:docMkLst>
        <pc:docMk/>
      </pc:docMkLst>
      <pc:sldChg chg="modSp mod">
        <pc:chgData name="Ben Watt" userId="7fa9f06a-a546-48ff-af4f-bb3212c14f8c" providerId="ADAL" clId="{5060D12A-C462-4BBC-9C1A-348E131CFD96}" dt="2020-11-17T09:41:29.448" v="35" actId="20577"/>
        <pc:sldMkLst>
          <pc:docMk/>
          <pc:sldMk cId="390995293" sldId="256"/>
        </pc:sldMkLst>
        <pc:spChg chg="mod">
          <ac:chgData name="Ben Watt" userId="7fa9f06a-a546-48ff-af4f-bb3212c14f8c" providerId="ADAL" clId="{5060D12A-C462-4BBC-9C1A-348E131CFD96}" dt="2020-11-17T09:41:29.448" v="35" actId="20577"/>
          <ac:spMkLst>
            <pc:docMk/>
            <pc:sldMk cId="390995293" sldId="256"/>
            <ac:spMk id="7" creationId="{00000000-0000-0000-0000-000000000000}"/>
          </ac:spMkLst>
        </pc:spChg>
      </pc:sldChg>
      <pc:sldChg chg="modSp mod">
        <pc:chgData name="Ben Watt" userId="7fa9f06a-a546-48ff-af4f-bb3212c14f8c" providerId="ADAL" clId="{5060D12A-C462-4BBC-9C1A-348E131CFD96}" dt="2020-11-17T09:41:20.869" v="26" actId="20577"/>
        <pc:sldMkLst>
          <pc:docMk/>
          <pc:sldMk cId="1864460603" sldId="288"/>
        </pc:sldMkLst>
        <pc:spChg chg="mod">
          <ac:chgData name="Ben Watt" userId="7fa9f06a-a546-48ff-af4f-bb3212c14f8c" providerId="ADAL" clId="{5060D12A-C462-4BBC-9C1A-348E131CFD96}" dt="2020-11-17T09:41:16.124" v="17" actId="20577"/>
          <ac:spMkLst>
            <pc:docMk/>
            <pc:sldMk cId="1864460603" sldId="288"/>
            <ac:spMk id="6" creationId="{00000000-0000-0000-0000-000000000000}"/>
          </ac:spMkLst>
        </pc:spChg>
        <pc:spChg chg="mod">
          <ac:chgData name="Ben Watt" userId="7fa9f06a-a546-48ff-af4f-bb3212c14f8c" providerId="ADAL" clId="{5060D12A-C462-4BBC-9C1A-348E131CFD96}" dt="2020-11-17T09:41:20.869" v="26" actId="20577"/>
          <ac:spMkLst>
            <pc:docMk/>
            <pc:sldMk cId="1864460603" sldId="288"/>
            <ac:spMk id="7" creationId="{00000000-0000-0000-0000-000000000000}"/>
          </ac:spMkLst>
        </pc:spChg>
      </pc:sldChg>
    </pc:docChg>
  </pc:docChgLst>
  <pc:docChgLst>
    <pc:chgData name="Ben Watt" userId="7fa9f06a-a546-48ff-af4f-bb3212c14f8c" providerId="ADAL" clId="{98FF7EC7-4184-412A-864D-1DE4825E6825}"/>
    <pc:docChg chg="undo modSld">
      <pc:chgData name="Ben Watt" userId="7fa9f06a-a546-48ff-af4f-bb3212c14f8c" providerId="ADAL" clId="{98FF7EC7-4184-412A-864D-1DE4825E6825}" dt="2020-01-22T10:55:22.692" v="109" actId="20577"/>
      <pc:docMkLst>
        <pc:docMk/>
      </pc:docMkLst>
      <pc:sldChg chg="modSp">
        <pc:chgData name="Ben Watt" userId="7fa9f06a-a546-48ff-af4f-bb3212c14f8c" providerId="ADAL" clId="{98FF7EC7-4184-412A-864D-1DE4825E6825}" dt="2020-01-22T10:54:02.990" v="49" actId="20577"/>
        <pc:sldMkLst>
          <pc:docMk/>
          <pc:sldMk cId="2180784743" sldId="267"/>
        </pc:sldMkLst>
        <pc:spChg chg="mod">
          <ac:chgData name="Ben Watt" userId="7fa9f06a-a546-48ff-af4f-bb3212c14f8c" providerId="ADAL" clId="{98FF7EC7-4184-412A-864D-1DE4825E6825}" dt="2020-01-22T10:53:38.406" v="25" actId="20577"/>
          <ac:spMkLst>
            <pc:docMk/>
            <pc:sldMk cId="2180784743" sldId="267"/>
            <ac:spMk id="8" creationId="{00000000-0000-0000-0000-000000000000}"/>
          </ac:spMkLst>
        </pc:spChg>
        <pc:spChg chg="mod">
          <ac:chgData name="Ben Watt" userId="7fa9f06a-a546-48ff-af4f-bb3212c14f8c" providerId="ADAL" clId="{98FF7EC7-4184-412A-864D-1DE4825E6825}" dt="2020-01-22T10:53:45.008" v="26" actId="403"/>
          <ac:spMkLst>
            <pc:docMk/>
            <pc:sldMk cId="2180784743" sldId="267"/>
            <ac:spMk id="18" creationId="{00000000-0000-0000-0000-000000000000}"/>
          </ac:spMkLst>
        </pc:spChg>
        <pc:spChg chg="mod">
          <ac:chgData name="Ben Watt" userId="7fa9f06a-a546-48ff-af4f-bb3212c14f8c" providerId="ADAL" clId="{98FF7EC7-4184-412A-864D-1DE4825E6825}" dt="2020-01-22T10:54:02.990" v="49" actId="20577"/>
          <ac:spMkLst>
            <pc:docMk/>
            <pc:sldMk cId="2180784743" sldId="267"/>
            <ac:spMk id="31" creationId="{00000000-0000-0000-0000-000000000000}"/>
          </ac:spMkLst>
        </pc:spChg>
      </pc:sldChg>
      <pc:sldChg chg="modSp">
        <pc:chgData name="Ben Watt" userId="7fa9f06a-a546-48ff-af4f-bb3212c14f8c" providerId="ADAL" clId="{98FF7EC7-4184-412A-864D-1DE4825E6825}" dt="2020-01-22T10:55:22.692" v="109" actId="20577"/>
        <pc:sldMkLst>
          <pc:docMk/>
          <pc:sldMk cId="1864460603" sldId="288"/>
        </pc:sldMkLst>
        <pc:spChg chg="mod">
          <ac:chgData name="Ben Watt" userId="7fa9f06a-a546-48ff-af4f-bb3212c14f8c" providerId="ADAL" clId="{98FF7EC7-4184-412A-864D-1DE4825E6825}" dt="2020-01-22T10:55:22.692" v="109" actId="20577"/>
          <ac:spMkLst>
            <pc:docMk/>
            <pc:sldMk cId="1864460603" sldId="288"/>
            <ac:spMk id="6" creationId="{00000000-0000-0000-0000-000000000000}"/>
          </ac:spMkLst>
        </pc:spChg>
        <pc:spChg chg="mod">
          <ac:chgData name="Ben Watt" userId="7fa9f06a-a546-48ff-af4f-bb3212c14f8c" providerId="ADAL" clId="{98FF7EC7-4184-412A-864D-1DE4825E6825}" dt="2020-01-22T10:55:22.180" v="108" actId="20577"/>
          <ac:spMkLst>
            <pc:docMk/>
            <pc:sldMk cId="1864460603" sldId="288"/>
            <ac:spMk id="7" creationId="{00000000-0000-0000-0000-000000000000}"/>
          </ac:spMkLst>
        </pc:spChg>
      </pc:sldChg>
    </pc:docChg>
  </pc:docChgLst>
  <pc:docChgLst>
    <pc:chgData name="Ben Watt" userId="7fa9f06a-a546-48ff-af4f-bb3212c14f8c" providerId="ADAL" clId="{E391091B-1ECA-4B55-B45A-A7BB9729C9C1}"/>
    <pc:docChg chg="delSld">
      <pc:chgData name="Ben Watt" userId="7fa9f06a-a546-48ff-af4f-bb3212c14f8c" providerId="ADAL" clId="{E391091B-1ECA-4B55-B45A-A7BB9729C9C1}" dt="2023-08-09T19:55:58.186" v="0" actId="47"/>
      <pc:docMkLst>
        <pc:docMk/>
      </pc:docMkLst>
      <pc:sldChg chg="del">
        <pc:chgData name="Ben Watt" userId="7fa9f06a-a546-48ff-af4f-bb3212c14f8c" providerId="ADAL" clId="{E391091B-1ECA-4B55-B45A-A7BB9729C9C1}" dt="2023-08-09T19:55:58.186" v="0" actId="47"/>
        <pc:sldMkLst>
          <pc:docMk/>
          <pc:sldMk cId="3839239866" sldId="30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B5C9CA-2D5F-447E-9B79-C98CB45DDD68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9FF697-2D6B-48F5-8463-FD7DF321F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2848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B69ED-36D7-4532-B7E1-AEDC9E37F886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08FC08-E965-4A77-BA20-55C2D7553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322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08FC08-E965-4A77-BA20-55C2D7553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004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3C4E733-D8D6-4E97-9195-2020816045B7}"/>
              </a:ext>
            </a:extLst>
          </p:cNvPr>
          <p:cNvSpPr/>
          <p:nvPr userDrawn="1"/>
        </p:nvSpPr>
        <p:spPr>
          <a:xfrm>
            <a:off x="0" y="-1"/>
            <a:ext cx="12192000" cy="615405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9000"/>
                </a:schemeClr>
              </a:gs>
              <a:gs pos="100000">
                <a:schemeClr val="accent3">
                  <a:alpha val="87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CC14E9-A068-4122-BA0E-A22244EC492B}"/>
              </a:ext>
            </a:extLst>
          </p:cNvPr>
          <p:cNvSpPr/>
          <p:nvPr userDrawn="1"/>
        </p:nvSpPr>
        <p:spPr>
          <a:xfrm>
            <a:off x="0" y="6075940"/>
            <a:ext cx="12192000" cy="703943"/>
          </a:xfrm>
          <a:prstGeom prst="rect">
            <a:avLst/>
          </a:prstGeom>
          <a:solidFill>
            <a:schemeClr val="accent2">
              <a:alpha val="94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9AE29F-22D8-4420-90B0-67891DA5844E}"/>
              </a:ext>
            </a:extLst>
          </p:cNvPr>
          <p:cNvSpPr/>
          <p:nvPr userDrawn="1"/>
        </p:nvSpPr>
        <p:spPr>
          <a:xfrm>
            <a:off x="0" y="6154057"/>
            <a:ext cx="12192000" cy="703943"/>
          </a:xfrm>
          <a:prstGeom prst="rect">
            <a:avLst/>
          </a:prstGeom>
          <a:solidFill>
            <a:schemeClr val="accent3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14C06D-407D-4792-B994-648ACDE4945B}"/>
              </a:ext>
            </a:extLst>
          </p:cNvPr>
          <p:cNvSpPr/>
          <p:nvPr userDrawn="1"/>
        </p:nvSpPr>
        <p:spPr>
          <a:xfrm>
            <a:off x="1005151" y="-20186"/>
            <a:ext cx="3800139" cy="6878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1025668" y="5656035"/>
            <a:ext cx="3759105" cy="49802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spc="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www.website.com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1006300-33E6-4116-812F-3F9759FDD9A0}"/>
              </a:ext>
            </a:extLst>
          </p:cNvPr>
          <p:cNvGrpSpPr/>
          <p:nvPr userDrawn="1"/>
        </p:nvGrpSpPr>
        <p:grpSpPr>
          <a:xfrm>
            <a:off x="2496755" y="0"/>
            <a:ext cx="2118035" cy="2859779"/>
            <a:chOff x="6339840" y="2030847"/>
            <a:chExt cx="605673" cy="817782"/>
          </a:xfrm>
          <a:solidFill>
            <a:schemeClr val="accent1">
              <a:lumMod val="20000"/>
              <a:lumOff val="80000"/>
              <a:alpha val="39000"/>
            </a:schemeClr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0264147-DDD3-4D66-87A9-5CD04F0D20ED}"/>
                </a:ext>
              </a:extLst>
            </p:cNvPr>
            <p:cNvSpPr/>
            <p:nvPr userDrawn="1"/>
          </p:nvSpPr>
          <p:spPr>
            <a:xfrm>
              <a:off x="6339840" y="2030847"/>
              <a:ext cx="331354" cy="3313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81E4021-8127-412B-ABA0-3510E76183DA}"/>
                </a:ext>
              </a:extLst>
            </p:cNvPr>
            <p:cNvSpPr/>
            <p:nvPr userDrawn="1"/>
          </p:nvSpPr>
          <p:spPr>
            <a:xfrm>
              <a:off x="6671194" y="2362201"/>
              <a:ext cx="274319" cy="2743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45A0155-2292-40A1-911D-FB1A09CFD491}"/>
                </a:ext>
              </a:extLst>
            </p:cNvPr>
            <p:cNvSpPr/>
            <p:nvPr userDrawn="1"/>
          </p:nvSpPr>
          <p:spPr>
            <a:xfrm>
              <a:off x="6452177" y="2629612"/>
              <a:ext cx="219017" cy="2190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CF2992D8-A3CE-4952-A511-DFF12FD059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217" y="3195522"/>
            <a:ext cx="2578005" cy="641282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735EC9A7-F169-41EA-A840-504F06319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86720" y="920760"/>
            <a:ext cx="5685810" cy="2539375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66859D05-AAD1-4F0D-A424-96F17AA459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86720" y="3460135"/>
            <a:ext cx="5685810" cy="1955598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415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47323"/>
            <a:ext cx="5043000" cy="54463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2060635"/>
            <a:ext cx="5043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85964" y="1347323"/>
            <a:ext cx="5067836" cy="54463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85964" y="2060635"/>
            <a:ext cx="506783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A9AB3-B3BD-4426-A254-F3AB4F55E2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5552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Analysis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326602" y="0"/>
            <a:ext cx="686539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0F1AFD-8661-40A0-AD37-562EE21B6C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701336" y="1606858"/>
            <a:ext cx="4110361" cy="449231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7"/>
          </p:nvPr>
        </p:nvSpPr>
        <p:spPr>
          <a:xfrm>
            <a:off x="5905769" y="1071562"/>
            <a:ext cx="5707063" cy="4714875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701337" y="215397"/>
            <a:ext cx="4252404" cy="125829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3F2493-1E4F-4124-A77F-BD21FB453C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7" y="6224657"/>
            <a:ext cx="1322925" cy="32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45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Analysis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686539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hart Placeholder 6"/>
          <p:cNvSpPr>
            <a:spLocks noGrp="1"/>
          </p:cNvSpPr>
          <p:nvPr>
            <p:ph type="chart" sz="quarter" idx="17"/>
          </p:nvPr>
        </p:nvSpPr>
        <p:spPr>
          <a:xfrm>
            <a:off x="579167" y="1071562"/>
            <a:ext cx="5707063" cy="4714875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7386242" y="1606858"/>
            <a:ext cx="4110361" cy="449231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7386243" y="215397"/>
            <a:ext cx="4252404" cy="125829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03DA9AB3-B3BD-4426-A254-F3AB4F55E22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E2D8AC-ECC2-4CE2-9407-14C28F4B6C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8" y="6234182"/>
            <a:ext cx="1322925" cy="32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36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Ch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DA9AB3-B3BD-4426-A254-F3AB4F55E22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5149049"/>
            <a:ext cx="12192000" cy="8611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1827356" y="1303757"/>
            <a:ext cx="8537286" cy="3756515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827356" y="5246118"/>
            <a:ext cx="8537286" cy="694171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Some Text here</a:t>
            </a:r>
          </a:p>
        </p:txBody>
      </p:sp>
    </p:spTree>
    <p:extLst>
      <p:ext uri="{BB962C8B-B14F-4D97-AF65-F5344CB8AC3E}">
        <p14:creationId xmlns:p14="http://schemas.microsoft.com/office/powerpoint/2010/main" val="34169504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hart and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8838689-D784-4373-A026-2324D2E532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996148" y="1331946"/>
            <a:ext cx="4926917" cy="3482333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7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6268934" y="1341185"/>
            <a:ext cx="4926917" cy="3482333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996148" y="5005658"/>
            <a:ext cx="4926917" cy="8611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290898" y="5098017"/>
            <a:ext cx="4381933" cy="694171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Some Text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6268934" y="5005658"/>
            <a:ext cx="4926917" cy="8611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563684" y="5098017"/>
            <a:ext cx="4381933" cy="694171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Some Text here</a:t>
            </a:r>
          </a:p>
        </p:txBody>
      </p:sp>
    </p:spTree>
    <p:extLst>
      <p:ext uri="{BB962C8B-B14F-4D97-AF65-F5344CB8AC3E}">
        <p14:creationId xmlns:p14="http://schemas.microsoft.com/office/powerpoint/2010/main" val="2010802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8838689-D784-4373-A026-2324D2E532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2"/>
          </p:nvPr>
        </p:nvSpPr>
        <p:spPr>
          <a:xfrm>
            <a:off x="701336" y="1272003"/>
            <a:ext cx="10813002" cy="4533993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4083066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bles and Detail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8838689-D784-4373-A026-2324D2E532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2"/>
          </p:nvPr>
        </p:nvSpPr>
        <p:spPr>
          <a:xfrm>
            <a:off x="701336" y="1896894"/>
            <a:ext cx="5260153" cy="2968069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00460" y="5033639"/>
            <a:ext cx="10991427" cy="76314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>
              <a:defRPr sz="14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able Placeholder 5"/>
          <p:cNvSpPr>
            <a:spLocks noGrp="1"/>
          </p:cNvSpPr>
          <p:nvPr>
            <p:ph type="tbl" sz="quarter" idx="14"/>
          </p:nvPr>
        </p:nvSpPr>
        <p:spPr>
          <a:xfrm>
            <a:off x="6431738" y="1896894"/>
            <a:ext cx="5260153" cy="2968069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700524" y="1339639"/>
            <a:ext cx="5260527" cy="447067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Table header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6431360" y="1362278"/>
            <a:ext cx="5260527" cy="447067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Table header</a:t>
            </a:r>
          </a:p>
        </p:txBody>
      </p:sp>
    </p:spTree>
    <p:extLst>
      <p:ext uri="{BB962C8B-B14F-4D97-AF65-F5344CB8AC3E}">
        <p14:creationId xmlns:p14="http://schemas.microsoft.com/office/powerpoint/2010/main" val="8711438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5FBD81-0FCE-487D-9A82-0D10D5FA94D5}"/>
              </a:ext>
            </a:extLst>
          </p:cNvPr>
          <p:cNvSpPr/>
          <p:nvPr userDrawn="1"/>
        </p:nvSpPr>
        <p:spPr>
          <a:xfrm>
            <a:off x="0" y="0"/>
            <a:ext cx="12192000" cy="3861785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4343400"/>
            <a:ext cx="12192000" cy="2514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3861785"/>
            <a:ext cx="12192000" cy="26189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9F3B43-D82D-4E68-A37A-C9E2EE682D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177" y="1820978"/>
            <a:ext cx="2343644" cy="58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90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2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1F79363-32BE-48E6-8977-DF35C7E88AF6}"/>
              </a:ext>
            </a:extLst>
          </p:cNvPr>
          <p:cNvSpPr/>
          <p:nvPr userDrawn="1"/>
        </p:nvSpPr>
        <p:spPr>
          <a:xfrm>
            <a:off x="0" y="-1"/>
            <a:ext cx="12192000" cy="6154057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accent1">
                  <a:lumMod val="20000"/>
                  <a:lumOff val="80000"/>
                  <a:alpha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97EB95-E541-428C-BFD4-415F35EBB491}"/>
              </a:ext>
            </a:extLst>
          </p:cNvPr>
          <p:cNvSpPr/>
          <p:nvPr userDrawn="1"/>
        </p:nvSpPr>
        <p:spPr>
          <a:xfrm>
            <a:off x="0" y="6075940"/>
            <a:ext cx="12192000" cy="703943"/>
          </a:xfrm>
          <a:prstGeom prst="rect">
            <a:avLst/>
          </a:prstGeom>
          <a:solidFill>
            <a:schemeClr val="accent2">
              <a:alpha val="94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31642A-B337-4E07-998F-2B84D5B6B7CC}"/>
              </a:ext>
            </a:extLst>
          </p:cNvPr>
          <p:cNvSpPr/>
          <p:nvPr userDrawn="1"/>
        </p:nvSpPr>
        <p:spPr>
          <a:xfrm>
            <a:off x="0" y="6154057"/>
            <a:ext cx="12192000" cy="7039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2EA6B2-8AA0-47A3-864E-4D9B35E4D645}"/>
              </a:ext>
            </a:extLst>
          </p:cNvPr>
          <p:cNvSpPr/>
          <p:nvPr userDrawn="1"/>
        </p:nvSpPr>
        <p:spPr>
          <a:xfrm>
            <a:off x="1005151" y="-20186"/>
            <a:ext cx="3800139" cy="6878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7C438FE-12BC-4B16-AB19-ADD054015D99}"/>
              </a:ext>
            </a:extLst>
          </p:cNvPr>
          <p:cNvGrpSpPr/>
          <p:nvPr userDrawn="1"/>
        </p:nvGrpSpPr>
        <p:grpSpPr>
          <a:xfrm>
            <a:off x="2496755" y="0"/>
            <a:ext cx="2118035" cy="2859779"/>
            <a:chOff x="6339840" y="2030847"/>
            <a:chExt cx="605673" cy="817782"/>
          </a:xfrm>
          <a:solidFill>
            <a:schemeClr val="accent1">
              <a:lumMod val="20000"/>
              <a:lumOff val="80000"/>
              <a:alpha val="39000"/>
            </a:schemeClr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34BA240-8C13-4B10-A94A-2D900AB6CE9C}"/>
                </a:ext>
              </a:extLst>
            </p:cNvPr>
            <p:cNvSpPr/>
            <p:nvPr userDrawn="1"/>
          </p:nvSpPr>
          <p:spPr>
            <a:xfrm>
              <a:off x="6339840" y="2030847"/>
              <a:ext cx="331354" cy="3313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A552B8F-812C-4841-AF2A-9EEEC23B1262}"/>
                </a:ext>
              </a:extLst>
            </p:cNvPr>
            <p:cNvSpPr/>
            <p:nvPr userDrawn="1"/>
          </p:nvSpPr>
          <p:spPr>
            <a:xfrm>
              <a:off x="6671194" y="2362201"/>
              <a:ext cx="274319" cy="2743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8184709-C08C-4952-B491-EEEFA24C087E}"/>
                </a:ext>
              </a:extLst>
            </p:cNvPr>
            <p:cNvSpPr/>
            <p:nvPr userDrawn="1"/>
          </p:nvSpPr>
          <p:spPr>
            <a:xfrm>
              <a:off x="6452177" y="2629612"/>
              <a:ext cx="219017" cy="2190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6E8C347E-48F7-4043-87CA-7472C9D7C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86720" y="920760"/>
            <a:ext cx="5685810" cy="2539375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8E72705-389A-499D-AB26-CF03E54125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86720" y="3460135"/>
            <a:ext cx="5685810" cy="1955598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A7F031A-D79C-4AB6-B75E-775CC03B40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217" y="3195522"/>
            <a:ext cx="2578005" cy="641282"/>
          </a:xfrm>
          <a:prstGeom prst="rect">
            <a:avLst/>
          </a:prstGeom>
        </p:spPr>
      </p:pic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7F3BDB81-E4D6-47C4-A810-8F30A44AB4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5668" y="5656035"/>
            <a:ext cx="3759105" cy="49802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spc="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www.website.com</a:t>
            </a:r>
          </a:p>
        </p:txBody>
      </p:sp>
    </p:spTree>
    <p:extLst>
      <p:ext uri="{BB962C8B-B14F-4D97-AF65-F5344CB8AC3E}">
        <p14:creationId xmlns:p14="http://schemas.microsoft.com/office/powerpoint/2010/main" val="1922625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38249A4-8BC6-4A11-BD93-3E4EC1E9E334}"/>
              </a:ext>
            </a:extLst>
          </p:cNvPr>
          <p:cNvSpPr/>
          <p:nvPr userDrawn="1"/>
        </p:nvSpPr>
        <p:spPr>
          <a:xfrm>
            <a:off x="0" y="0"/>
            <a:ext cx="12259447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9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D04ECA1-CBB5-4751-97CD-D796D7BF908E}"/>
              </a:ext>
            </a:extLst>
          </p:cNvPr>
          <p:cNvGrpSpPr/>
          <p:nvPr userDrawn="1"/>
        </p:nvGrpSpPr>
        <p:grpSpPr>
          <a:xfrm>
            <a:off x="243880" y="207964"/>
            <a:ext cx="2278695" cy="3076703"/>
            <a:chOff x="6339840" y="2030847"/>
            <a:chExt cx="605673" cy="817782"/>
          </a:xfrm>
          <a:solidFill>
            <a:schemeClr val="accent1">
              <a:lumMod val="20000"/>
              <a:lumOff val="80000"/>
              <a:alpha val="52000"/>
            </a:schemeClr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F017022-1858-4A32-823C-0527A7F99EAB}"/>
                </a:ext>
              </a:extLst>
            </p:cNvPr>
            <p:cNvSpPr/>
            <p:nvPr userDrawn="1"/>
          </p:nvSpPr>
          <p:spPr>
            <a:xfrm>
              <a:off x="6339840" y="2030847"/>
              <a:ext cx="331354" cy="3313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3EA8171-CFDD-45B4-A0AE-CB020C9FC1FF}"/>
                </a:ext>
              </a:extLst>
            </p:cNvPr>
            <p:cNvSpPr/>
            <p:nvPr userDrawn="1"/>
          </p:nvSpPr>
          <p:spPr>
            <a:xfrm>
              <a:off x="6671194" y="2362201"/>
              <a:ext cx="274319" cy="2743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119F14C-6157-4569-A1C7-F88F8FAB5F8E}"/>
                </a:ext>
              </a:extLst>
            </p:cNvPr>
            <p:cNvSpPr/>
            <p:nvPr userDrawn="1"/>
          </p:nvSpPr>
          <p:spPr>
            <a:xfrm>
              <a:off x="6452177" y="2629612"/>
              <a:ext cx="219017" cy="2190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825499" y="1012697"/>
            <a:ext cx="3848101" cy="1758000"/>
          </a:xfrm>
        </p:spPr>
        <p:txBody>
          <a:bodyPr anchor="b">
            <a:noAutofit/>
          </a:bodyPr>
          <a:lstStyle>
            <a:lvl1pPr algn="l">
              <a:defRPr sz="2800" cap="none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25501" y="2880243"/>
            <a:ext cx="3848100" cy="255535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A6EC84-D94B-459F-88FE-7C8A0E7C5E0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B4937-E11A-4E0D-9933-28629A3991E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3DA9AB3-B3BD-4426-A254-F3AB4F55E22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6629587-3229-42C8-B907-1568414141B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63828" y="698467"/>
            <a:ext cx="6195619" cy="5362057"/>
          </a:xfrm>
          <a:custGeom>
            <a:avLst/>
            <a:gdLst>
              <a:gd name="connsiteX0" fmla="*/ 301619 w 6195619"/>
              <a:gd name="connsiteY0" fmla="*/ 0 h 5362057"/>
              <a:gd name="connsiteX1" fmla="*/ 6195619 w 6195619"/>
              <a:gd name="connsiteY1" fmla="*/ 0 h 5362057"/>
              <a:gd name="connsiteX2" fmla="*/ 6195619 w 6195619"/>
              <a:gd name="connsiteY2" fmla="*/ 5362057 h 5362057"/>
              <a:gd name="connsiteX3" fmla="*/ 301619 w 6195619"/>
              <a:gd name="connsiteY3" fmla="*/ 5362057 h 5362057"/>
              <a:gd name="connsiteX4" fmla="*/ 0 w 6195619"/>
              <a:gd name="connsiteY4" fmla="*/ 2681031 h 5362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95619" h="5362057">
                <a:moveTo>
                  <a:pt x="301619" y="0"/>
                </a:moveTo>
                <a:lnTo>
                  <a:pt x="6195619" y="0"/>
                </a:lnTo>
                <a:lnTo>
                  <a:pt x="6195619" y="5362057"/>
                </a:lnTo>
                <a:lnTo>
                  <a:pt x="301619" y="5362057"/>
                </a:lnTo>
                <a:lnTo>
                  <a:pt x="0" y="26810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C015197-A13B-4555-A9E4-B6866788A1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372000"/>
            <a:ext cx="1322925" cy="32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56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455378" y="0"/>
            <a:ext cx="7736621" cy="6858000"/>
          </a:xfrm>
          <a:prstGeom prst="rect">
            <a:avLst/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3340101"/>
            <a:ext cx="4457700" cy="1168399"/>
          </a:xfrm>
          <a:solidFill>
            <a:schemeClr val="accent1"/>
          </a:solidFill>
        </p:spPr>
        <p:txBody>
          <a:bodyPr lIns="288000" rIns="432000" bIns="144000" anchor="ctr">
            <a:normAutofit/>
          </a:bodyPr>
          <a:lstStyle>
            <a:lvl1pPr algn="r">
              <a:defRPr sz="28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About Us</a:t>
            </a:r>
            <a:endParaRPr lang="en-Z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5222767" y="1212335"/>
            <a:ext cx="5889733" cy="4433328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0F1AFD-8661-40A0-AD37-562EE21B6C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4455378" cy="3340101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54D45C-05D6-4C05-A520-FE8475CAF9E9}"/>
              </a:ext>
            </a:extLst>
          </p:cNvPr>
          <p:cNvSpPr/>
          <p:nvPr userDrawn="1"/>
        </p:nvSpPr>
        <p:spPr>
          <a:xfrm>
            <a:off x="0" y="4508500"/>
            <a:ext cx="4455378" cy="2349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FE3B0F-1936-498B-B7CA-C3CCB6E214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372000"/>
            <a:ext cx="1322925" cy="32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732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Elipse 9"/>
          <p:cNvSpPr>
            <a:spLocks noGrp="1"/>
          </p:cNvSpPr>
          <p:nvPr>
            <p:ph type="pic" sz="quarter" idx="13"/>
          </p:nvPr>
        </p:nvSpPr>
        <p:spPr>
          <a:xfrm>
            <a:off x="1681734" y="1639692"/>
            <a:ext cx="1804592" cy="1851147"/>
          </a:xfrm>
          <a:prstGeom prst="round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s-ES_tradnl"/>
          </a:p>
        </p:txBody>
      </p:sp>
      <p:sp>
        <p:nvSpPr>
          <p:cNvPr id="12" name="Elipse 1"/>
          <p:cNvSpPr/>
          <p:nvPr userDrawn="1"/>
        </p:nvSpPr>
        <p:spPr>
          <a:xfrm>
            <a:off x="1581968" y="1528440"/>
            <a:ext cx="1995718" cy="2047205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1581969" y="3800674"/>
            <a:ext cx="1995718" cy="442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anchor="ctr">
            <a:normAutofit/>
          </a:bodyPr>
          <a:lstStyle>
            <a:lvl1pPr marL="0" indent="0" algn="ctr">
              <a:lnSpc>
                <a:spcPct val="130000"/>
              </a:lnSpc>
              <a:buNone/>
              <a:defRPr sz="1200" b="1" baseline="0">
                <a:solidFill>
                  <a:schemeClr val="tx1"/>
                </a:solidFill>
                <a:latin typeface="+mj-lt"/>
                <a:cs typeface="Lato Regular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581968" y="4359983"/>
            <a:ext cx="1995718" cy="803360"/>
          </a:xfrm>
          <a:prstGeom prst="rect">
            <a:avLst/>
          </a:prstGeom>
        </p:spPr>
        <p:txBody>
          <a:bodyPr vert="horz" lIns="0" tIns="0" rIns="0" bIns="0" anchor="ctr">
            <a:normAutofit/>
          </a:bodyPr>
          <a:lstStyle>
            <a:lvl1pPr marL="0" indent="0" algn="ctr">
              <a:lnSpc>
                <a:spcPct val="130000"/>
              </a:lnSpc>
              <a:buNone/>
              <a:defRPr sz="1000" b="0" baseline="0">
                <a:solidFill>
                  <a:schemeClr val="tx1"/>
                </a:solidFill>
                <a:latin typeface="+mn-lt"/>
                <a:cs typeface="Lato Regular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F2AD1194-812F-4055-BBE9-128828CBE1E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Elipse 9"/>
          <p:cNvSpPr>
            <a:spLocks noGrp="1"/>
          </p:cNvSpPr>
          <p:nvPr>
            <p:ph type="pic" sz="quarter" idx="35"/>
          </p:nvPr>
        </p:nvSpPr>
        <p:spPr>
          <a:xfrm>
            <a:off x="4030487" y="1639692"/>
            <a:ext cx="1804592" cy="1851147"/>
          </a:xfrm>
          <a:prstGeom prst="round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s-ES_tradnl"/>
          </a:p>
        </p:txBody>
      </p:sp>
      <p:sp>
        <p:nvSpPr>
          <p:cNvPr id="29" name="Elipse 1"/>
          <p:cNvSpPr/>
          <p:nvPr userDrawn="1"/>
        </p:nvSpPr>
        <p:spPr>
          <a:xfrm>
            <a:off x="3930721" y="1528440"/>
            <a:ext cx="1995718" cy="2047205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3930722" y="3800674"/>
            <a:ext cx="1995718" cy="442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anchor="ctr">
            <a:normAutofit/>
          </a:bodyPr>
          <a:lstStyle>
            <a:lvl1pPr marL="0" indent="0" algn="ctr">
              <a:lnSpc>
                <a:spcPct val="130000"/>
              </a:lnSpc>
              <a:buNone/>
              <a:defRPr sz="1200" b="1" baseline="0">
                <a:solidFill>
                  <a:schemeClr val="tx1"/>
                </a:solidFill>
                <a:latin typeface="+mj-lt"/>
                <a:cs typeface="Lato Regular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3930721" y="4359983"/>
            <a:ext cx="1995718" cy="803360"/>
          </a:xfrm>
          <a:prstGeom prst="rect">
            <a:avLst/>
          </a:prstGeom>
        </p:spPr>
        <p:txBody>
          <a:bodyPr vert="horz" lIns="0" tIns="0" rIns="0" bIns="0" anchor="ctr">
            <a:normAutofit/>
          </a:bodyPr>
          <a:lstStyle>
            <a:lvl1pPr marL="0" indent="0" algn="ctr">
              <a:lnSpc>
                <a:spcPct val="130000"/>
              </a:lnSpc>
              <a:buNone/>
              <a:defRPr sz="1000" b="0" baseline="0">
                <a:solidFill>
                  <a:schemeClr val="tx1"/>
                </a:solidFill>
                <a:latin typeface="+mn-lt"/>
                <a:cs typeface="Lato Regular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2" name="Elipse 9"/>
          <p:cNvSpPr>
            <a:spLocks noGrp="1"/>
          </p:cNvSpPr>
          <p:nvPr>
            <p:ph type="pic" sz="quarter" idx="38"/>
          </p:nvPr>
        </p:nvSpPr>
        <p:spPr>
          <a:xfrm>
            <a:off x="6379240" y="1639692"/>
            <a:ext cx="1804592" cy="1851147"/>
          </a:xfrm>
          <a:prstGeom prst="round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s-ES_tradnl"/>
          </a:p>
        </p:txBody>
      </p:sp>
      <p:sp>
        <p:nvSpPr>
          <p:cNvPr id="33" name="Elipse 1"/>
          <p:cNvSpPr/>
          <p:nvPr userDrawn="1"/>
        </p:nvSpPr>
        <p:spPr>
          <a:xfrm>
            <a:off x="6279474" y="1528440"/>
            <a:ext cx="1995718" cy="2047205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6279475" y="3800674"/>
            <a:ext cx="1995718" cy="442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anchor="ctr">
            <a:normAutofit/>
          </a:bodyPr>
          <a:lstStyle>
            <a:lvl1pPr marL="0" indent="0" algn="ctr">
              <a:lnSpc>
                <a:spcPct val="130000"/>
              </a:lnSpc>
              <a:buNone/>
              <a:defRPr sz="1200" b="1" baseline="0">
                <a:solidFill>
                  <a:schemeClr val="tx1"/>
                </a:solidFill>
                <a:latin typeface="+mj-lt"/>
                <a:cs typeface="Lato Regular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6279474" y="4359983"/>
            <a:ext cx="1995718" cy="803360"/>
          </a:xfrm>
          <a:prstGeom prst="rect">
            <a:avLst/>
          </a:prstGeom>
        </p:spPr>
        <p:txBody>
          <a:bodyPr vert="horz" lIns="0" tIns="0" rIns="0" bIns="0" anchor="ctr">
            <a:normAutofit/>
          </a:bodyPr>
          <a:lstStyle>
            <a:lvl1pPr marL="0" indent="0" algn="ctr">
              <a:lnSpc>
                <a:spcPct val="130000"/>
              </a:lnSpc>
              <a:buNone/>
              <a:defRPr sz="1000" b="0" baseline="0">
                <a:solidFill>
                  <a:schemeClr val="tx1"/>
                </a:solidFill>
                <a:latin typeface="+mn-lt"/>
                <a:cs typeface="Lato Regular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6" name="Elipse 9"/>
          <p:cNvSpPr>
            <a:spLocks noGrp="1"/>
          </p:cNvSpPr>
          <p:nvPr>
            <p:ph type="pic" sz="quarter" idx="41"/>
          </p:nvPr>
        </p:nvSpPr>
        <p:spPr>
          <a:xfrm>
            <a:off x="8727993" y="1639692"/>
            <a:ext cx="1804592" cy="1851147"/>
          </a:xfrm>
          <a:prstGeom prst="round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s-ES_tradnl"/>
          </a:p>
        </p:txBody>
      </p:sp>
      <p:sp>
        <p:nvSpPr>
          <p:cNvPr id="37" name="Elipse 1"/>
          <p:cNvSpPr/>
          <p:nvPr userDrawn="1"/>
        </p:nvSpPr>
        <p:spPr>
          <a:xfrm>
            <a:off x="8628227" y="1528440"/>
            <a:ext cx="1995718" cy="2047205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8628228" y="3800674"/>
            <a:ext cx="1995718" cy="442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anchor="ctr">
            <a:normAutofit/>
          </a:bodyPr>
          <a:lstStyle>
            <a:lvl1pPr marL="0" indent="0" algn="ctr">
              <a:lnSpc>
                <a:spcPct val="130000"/>
              </a:lnSpc>
              <a:buNone/>
              <a:defRPr sz="1200" b="1" baseline="0">
                <a:solidFill>
                  <a:schemeClr val="tx1"/>
                </a:solidFill>
                <a:latin typeface="+mj-lt"/>
                <a:cs typeface="Lato Regular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8628227" y="4359983"/>
            <a:ext cx="1995718" cy="803360"/>
          </a:xfrm>
          <a:prstGeom prst="rect">
            <a:avLst/>
          </a:prstGeom>
        </p:spPr>
        <p:txBody>
          <a:bodyPr vert="horz" lIns="0" tIns="0" rIns="0" bIns="0" anchor="ctr">
            <a:normAutofit/>
          </a:bodyPr>
          <a:lstStyle>
            <a:lvl1pPr marL="0" indent="0" algn="ctr">
              <a:lnSpc>
                <a:spcPct val="130000"/>
              </a:lnSpc>
              <a:buNone/>
              <a:defRPr sz="1000" b="0" baseline="0">
                <a:solidFill>
                  <a:schemeClr val="tx1"/>
                </a:solidFill>
                <a:latin typeface="+mn-lt"/>
                <a:cs typeface="Lato Regular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367923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D3E97F-3E89-4174-9826-97E9763AD5B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9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2299557"/>
            <a:ext cx="12192000" cy="34027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36340" y="2892268"/>
            <a:ext cx="9849160" cy="1169759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6340" y="4062027"/>
            <a:ext cx="9849160" cy="1081473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803B36-5707-4772-903F-843B920CB8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605" y="1328989"/>
            <a:ext cx="1936895" cy="48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74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vider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4FE32E4-A403-40B3-9378-152E477817C0}"/>
              </a:ext>
            </a:extLst>
          </p:cNvPr>
          <p:cNvSpPr/>
          <p:nvPr userDrawn="1"/>
        </p:nvSpPr>
        <p:spPr>
          <a:xfrm>
            <a:off x="0" y="0"/>
            <a:ext cx="4155541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 userDrawn="1"/>
        </p:nvSpPr>
        <p:spPr>
          <a:xfrm>
            <a:off x="844550" y="1379850"/>
            <a:ext cx="2459915" cy="2451618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967074" y="1497439"/>
            <a:ext cx="2221931" cy="2221931"/>
          </a:xfrm>
          <a:prstGeom prst="roundRect">
            <a:avLst/>
          </a:prstGeom>
          <a:solidFill>
            <a:schemeClr val="bg1"/>
          </a:solidFill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A1413E7-083E-4282-9C14-E71B79F08B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-3264" y="4270270"/>
            <a:ext cx="4155541" cy="7163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Team Name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816475" y="1129835"/>
            <a:ext cx="6227609" cy="49460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8A94EB8-11C3-4DC0-BF23-7C7DE804DA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16475" y="2044700"/>
            <a:ext cx="6530975" cy="3930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6BA043-F667-4113-BF61-4FAD644B2B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372000"/>
            <a:ext cx="1322925" cy="32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4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A9AB3-B3BD-4426-A254-F3AB4F55E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02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26130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26130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A9AB3-B3BD-4426-A254-F3AB4F55E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19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DD44EDF-15FB-49C0-91BB-4D76E9C84E0B}"/>
              </a:ext>
            </a:extLst>
          </p:cNvPr>
          <p:cNvSpPr/>
          <p:nvPr userDrawn="1"/>
        </p:nvSpPr>
        <p:spPr>
          <a:xfrm>
            <a:off x="0" y="74260"/>
            <a:ext cx="12192000" cy="6567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"/>
            <a:ext cx="12192000" cy="656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451" y="77795"/>
            <a:ext cx="10210801" cy="494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601" y="1340191"/>
            <a:ext cx="10210800" cy="44338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94107" y="6357762"/>
            <a:ext cx="56037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3787" y="6372000"/>
            <a:ext cx="416365" cy="3319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bg1"/>
                </a:solidFill>
              </a:defRPr>
            </a:lvl1pPr>
          </a:lstStyle>
          <a:p>
            <a:fld id="{03DA9AB3-B3BD-4426-A254-F3AB4F55E22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6238500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DC09C54-D917-4802-9FD5-74AED070BA6D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372000"/>
            <a:ext cx="1322925" cy="32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61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49" r:id="rId2"/>
    <p:sldLayoutId id="2147483686" r:id="rId3"/>
    <p:sldLayoutId id="2147483689" r:id="rId4"/>
    <p:sldLayoutId id="2147483659" r:id="rId5"/>
    <p:sldLayoutId id="2147483660" r:id="rId6"/>
    <p:sldLayoutId id="2147483658" r:id="rId7"/>
    <p:sldLayoutId id="2147483650" r:id="rId8"/>
    <p:sldLayoutId id="2147483652" r:id="rId9"/>
    <p:sldLayoutId id="2147483653" r:id="rId10"/>
    <p:sldLayoutId id="2147483662" r:id="rId11"/>
    <p:sldLayoutId id="2147483663" r:id="rId12"/>
    <p:sldLayoutId id="2147483681" r:id="rId13"/>
    <p:sldLayoutId id="2147483671" r:id="rId14"/>
    <p:sldLayoutId id="2147483675" r:id="rId15"/>
    <p:sldLayoutId id="2147483678" r:id="rId16"/>
    <p:sldLayoutId id="2147483664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Helvetica" pitchFamily="2" charset="0"/>
        <a:buChar char="■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Helvetica" pitchFamily="2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Helvetica" pitchFamily="2" charset="0"/>
        <a:buChar char="■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Helvetica" pitchFamily="2" charset="0"/>
        <a:buChar char="■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Helvetica" pitchFamily="2" charset="0"/>
        <a:buChar char="■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www.datalineo.com</a:t>
            </a: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Power BI to drive positive Customer Feedback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Gift wrap your reports for user experience</a:t>
            </a:r>
          </a:p>
        </p:txBody>
      </p:sp>
    </p:spTree>
    <p:extLst>
      <p:ext uri="{BB962C8B-B14F-4D97-AF65-F5344CB8AC3E}">
        <p14:creationId xmlns:p14="http://schemas.microsoft.com/office/powerpoint/2010/main" val="1864460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A1413E7-083E-4282-9C14-E71B79F08B5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Ben Watt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4816475" y="408543"/>
            <a:ext cx="6227609" cy="49460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 your Service!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4816475" y="1216847"/>
            <a:ext cx="6530975" cy="2609047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Managing Director at Datalineo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MVP Data Platform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 BI, SQL/Azure/Power Platform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Events &amp; User Group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Dublin Microsoft Fabric UG Leader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Ceili 13-14 June 2024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4F0F1CF-3652-4B06-AC9E-4F96F8FD212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B58CF2-560D-4D62-8DBF-4302964B1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885" y="4203390"/>
            <a:ext cx="534764" cy="53387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47DAB3D-C9B8-42D4-B78B-76823F77CE6B}"/>
              </a:ext>
            </a:extLst>
          </p:cNvPr>
          <p:cNvSpPr txBox="1"/>
          <p:nvPr/>
        </p:nvSpPr>
        <p:spPr>
          <a:xfrm>
            <a:off x="5874649" y="4270270"/>
            <a:ext cx="2775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IE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benrebooted</a:t>
            </a:r>
            <a:endParaRPr lang="en-IE" sz="20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9C3F8E3-D654-46D8-A80D-EAE8C3429C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875" y="3936757"/>
            <a:ext cx="914402" cy="144780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9D65DB9-5180-E36F-9BE5-85D8B09140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9885" y="4943307"/>
            <a:ext cx="533870" cy="5338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338EF7-E14E-8A38-2DDA-768E8A10F039}"/>
              </a:ext>
            </a:extLst>
          </p:cNvPr>
          <p:cNvSpPr txBox="1"/>
          <p:nvPr/>
        </p:nvSpPr>
        <p:spPr>
          <a:xfrm>
            <a:off x="5929682" y="5010187"/>
            <a:ext cx="2775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IE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benonline</a:t>
            </a:r>
            <a:endParaRPr lang="en-IE" sz="20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809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14558DA-2A18-4CE6-8F93-F3E443E9DB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Navigation</a:t>
            </a:r>
          </a:p>
          <a:p>
            <a:r>
              <a:rPr lang="en-US" dirty="0"/>
              <a:t>Design</a:t>
            </a:r>
          </a:p>
          <a:p>
            <a:r>
              <a:rPr lang="en-US" dirty="0"/>
              <a:t>Visuals</a:t>
            </a:r>
          </a:p>
          <a:p>
            <a:r>
              <a:rPr lang="en-US" dirty="0"/>
              <a:t>User engagement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0C4DF4FB-A8BF-4DC6-9624-90AE8DCF0A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0F1AFD-8661-40A0-AD37-562EE21B6C3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EDE5DDAA-51E9-40AF-BE8A-08BAA05C149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7" r="55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54276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A9AB3-B3BD-4426-A254-F3AB4F55E22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06448-69F0-C876-4657-C96D0D3AF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1" y="1340191"/>
            <a:ext cx="8166099" cy="4433888"/>
          </a:xfrm>
        </p:spPr>
        <p:txBody>
          <a:bodyPr/>
          <a:lstStyle/>
          <a:p>
            <a:endParaRPr lang="en-IE"/>
          </a:p>
        </p:txBody>
      </p:sp>
      <p:pic>
        <p:nvPicPr>
          <p:cNvPr id="7" name="Graphic 6" descr="Harvey Balls 10% with solid fill">
            <a:extLst>
              <a:ext uri="{FF2B5EF4-FFF2-40B4-BE49-F238E27FC236}">
                <a16:creationId xmlns:a16="http://schemas.microsoft.com/office/drawing/2014/main" id="{8814069D-8CC4-AE53-1EAA-AC96C60EAA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1592" y="2821872"/>
            <a:ext cx="360000" cy="360000"/>
          </a:xfrm>
          <a:prstGeom prst="rect">
            <a:avLst/>
          </a:prstGeom>
        </p:spPr>
      </p:pic>
      <p:pic>
        <p:nvPicPr>
          <p:cNvPr id="8" name="Graphic 7" descr="Statistics with solid fill">
            <a:extLst>
              <a:ext uri="{FF2B5EF4-FFF2-40B4-BE49-F238E27FC236}">
                <a16:creationId xmlns:a16="http://schemas.microsoft.com/office/drawing/2014/main" id="{DCFAAAE3-97BA-AAB6-E51F-4814E28D81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1592" y="2821872"/>
            <a:ext cx="360000" cy="360000"/>
          </a:xfrm>
          <a:prstGeom prst="rect">
            <a:avLst/>
          </a:prstGeom>
        </p:spPr>
      </p:pic>
      <p:pic>
        <p:nvPicPr>
          <p:cNvPr id="9" name="Graphic 8" descr="Bar chart with solid fill">
            <a:extLst>
              <a:ext uri="{FF2B5EF4-FFF2-40B4-BE49-F238E27FC236}">
                <a16:creationId xmlns:a16="http://schemas.microsoft.com/office/drawing/2014/main" id="{C667B61D-5B92-D848-5DFF-B46336F79E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71592" y="3181872"/>
            <a:ext cx="360000" cy="360000"/>
          </a:xfrm>
          <a:prstGeom prst="rect">
            <a:avLst/>
          </a:prstGeom>
        </p:spPr>
      </p:pic>
      <p:pic>
        <p:nvPicPr>
          <p:cNvPr id="10" name="Graphic 9" descr="Upward trend with solid fill">
            <a:extLst>
              <a:ext uri="{FF2B5EF4-FFF2-40B4-BE49-F238E27FC236}">
                <a16:creationId xmlns:a16="http://schemas.microsoft.com/office/drawing/2014/main" id="{E437C03B-AE5B-7A01-BF3A-A55404369DA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31592" y="3181872"/>
            <a:ext cx="360000" cy="360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BE32DF3-9034-5790-2224-C58D2E821170}"/>
              </a:ext>
            </a:extLst>
          </p:cNvPr>
          <p:cNvSpPr/>
          <p:nvPr/>
        </p:nvSpPr>
        <p:spPr>
          <a:xfrm>
            <a:off x="990599" y="990121"/>
            <a:ext cx="8341744" cy="516722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C9393E-638F-20C8-C64F-B84EE593E203}"/>
              </a:ext>
            </a:extLst>
          </p:cNvPr>
          <p:cNvSpPr/>
          <p:nvPr/>
        </p:nvSpPr>
        <p:spPr>
          <a:xfrm>
            <a:off x="4574392" y="2724672"/>
            <a:ext cx="914400" cy="9144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3" name="Graphic 12" descr="Harvey Balls 10% with solid fill">
            <a:extLst>
              <a:ext uri="{FF2B5EF4-FFF2-40B4-BE49-F238E27FC236}">
                <a16:creationId xmlns:a16="http://schemas.microsoft.com/office/drawing/2014/main" id="{603107D7-2BCA-F186-E596-6C43CCE182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43192" y="2821872"/>
            <a:ext cx="360000" cy="360000"/>
          </a:xfrm>
          <a:prstGeom prst="rect">
            <a:avLst/>
          </a:prstGeom>
        </p:spPr>
      </p:pic>
      <p:pic>
        <p:nvPicPr>
          <p:cNvPr id="14" name="Graphic 13" descr="Statistics with solid fill">
            <a:extLst>
              <a:ext uri="{FF2B5EF4-FFF2-40B4-BE49-F238E27FC236}">
                <a16:creationId xmlns:a16="http://schemas.microsoft.com/office/drawing/2014/main" id="{7FBF7EF7-B6F6-35C4-5055-6D237D2E92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3192" y="2821872"/>
            <a:ext cx="360000" cy="360000"/>
          </a:xfrm>
          <a:prstGeom prst="rect">
            <a:avLst/>
          </a:prstGeom>
        </p:spPr>
      </p:pic>
      <p:pic>
        <p:nvPicPr>
          <p:cNvPr id="15" name="Graphic 14" descr="Bar chart with solid fill">
            <a:extLst>
              <a:ext uri="{FF2B5EF4-FFF2-40B4-BE49-F238E27FC236}">
                <a16:creationId xmlns:a16="http://schemas.microsoft.com/office/drawing/2014/main" id="{3C62B89D-E520-52FA-B75F-CD7015317F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83192" y="3181872"/>
            <a:ext cx="360000" cy="360000"/>
          </a:xfrm>
          <a:prstGeom prst="rect">
            <a:avLst/>
          </a:prstGeom>
        </p:spPr>
      </p:pic>
      <p:pic>
        <p:nvPicPr>
          <p:cNvPr id="16" name="Graphic 15" descr="Upward trend with solid fill">
            <a:extLst>
              <a:ext uri="{FF2B5EF4-FFF2-40B4-BE49-F238E27FC236}">
                <a16:creationId xmlns:a16="http://schemas.microsoft.com/office/drawing/2014/main" id="{C91DB60F-02CC-5809-993D-8761D52F1AC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43192" y="3181872"/>
            <a:ext cx="360000" cy="360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CAFA385-F3FA-611D-1B27-999DEDA191A7}"/>
              </a:ext>
            </a:extLst>
          </p:cNvPr>
          <p:cNvSpPr/>
          <p:nvPr/>
        </p:nvSpPr>
        <p:spPr>
          <a:xfrm>
            <a:off x="5585992" y="2724672"/>
            <a:ext cx="914400" cy="9144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8" name="Graphic 17" descr="Harvey Balls 10% with solid fill">
            <a:extLst>
              <a:ext uri="{FF2B5EF4-FFF2-40B4-BE49-F238E27FC236}">
                <a16:creationId xmlns:a16="http://schemas.microsoft.com/office/drawing/2014/main" id="{EC90ACE3-B1BC-C17D-BEE0-D47FAB83D1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0478" y="3833472"/>
            <a:ext cx="360000" cy="360000"/>
          </a:xfrm>
          <a:prstGeom prst="rect">
            <a:avLst/>
          </a:prstGeom>
        </p:spPr>
      </p:pic>
      <p:pic>
        <p:nvPicPr>
          <p:cNvPr id="19" name="Graphic 18" descr="Statistics with solid fill">
            <a:extLst>
              <a:ext uri="{FF2B5EF4-FFF2-40B4-BE49-F238E27FC236}">
                <a16:creationId xmlns:a16="http://schemas.microsoft.com/office/drawing/2014/main" id="{FD1586D9-3FA8-7E6F-0E69-377C0F1389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60478" y="3833472"/>
            <a:ext cx="360000" cy="360000"/>
          </a:xfrm>
          <a:prstGeom prst="rect">
            <a:avLst/>
          </a:prstGeom>
        </p:spPr>
      </p:pic>
      <p:pic>
        <p:nvPicPr>
          <p:cNvPr id="20" name="Graphic 19" descr="Bar chart with solid fill">
            <a:extLst>
              <a:ext uri="{FF2B5EF4-FFF2-40B4-BE49-F238E27FC236}">
                <a16:creationId xmlns:a16="http://schemas.microsoft.com/office/drawing/2014/main" id="{7BBC53EA-F3B8-3C6E-5B0F-DB99380426D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60478" y="4193472"/>
            <a:ext cx="360000" cy="360000"/>
          </a:xfrm>
          <a:prstGeom prst="rect">
            <a:avLst/>
          </a:prstGeom>
        </p:spPr>
      </p:pic>
      <p:pic>
        <p:nvPicPr>
          <p:cNvPr id="21" name="Graphic 20" descr="Upward trend with solid fill">
            <a:extLst>
              <a:ext uri="{FF2B5EF4-FFF2-40B4-BE49-F238E27FC236}">
                <a16:creationId xmlns:a16="http://schemas.microsoft.com/office/drawing/2014/main" id="{E5774D40-DED9-0632-AA43-FB4FEFC9829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20478" y="4193472"/>
            <a:ext cx="360000" cy="360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6484E84-038A-A472-AEBD-8369DA2D6FB7}"/>
              </a:ext>
            </a:extLst>
          </p:cNvPr>
          <p:cNvSpPr/>
          <p:nvPr/>
        </p:nvSpPr>
        <p:spPr>
          <a:xfrm>
            <a:off x="4563278" y="3736272"/>
            <a:ext cx="914400" cy="9144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23" name="Graphic 22" descr="Harvey Balls 10% with solid fill">
            <a:extLst>
              <a:ext uri="{FF2B5EF4-FFF2-40B4-BE49-F238E27FC236}">
                <a16:creationId xmlns:a16="http://schemas.microsoft.com/office/drawing/2014/main" id="{628A1F7C-7295-9E69-F548-E0A3F054F6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32078" y="3833472"/>
            <a:ext cx="360000" cy="360000"/>
          </a:xfrm>
          <a:prstGeom prst="rect">
            <a:avLst/>
          </a:prstGeom>
        </p:spPr>
      </p:pic>
      <p:pic>
        <p:nvPicPr>
          <p:cNvPr id="24" name="Graphic 23" descr="Statistics with solid fill">
            <a:extLst>
              <a:ext uri="{FF2B5EF4-FFF2-40B4-BE49-F238E27FC236}">
                <a16:creationId xmlns:a16="http://schemas.microsoft.com/office/drawing/2014/main" id="{897F2241-CA2E-8006-0FFB-B1D622173D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2078" y="3833472"/>
            <a:ext cx="360000" cy="360000"/>
          </a:xfrm>
          <a:prstGeom prst="rect">
            <a:avLst/>
          </a:prstGeom>
        </p:spPr>
      </p:pic>
      <p:pic>
        <p:nvPicPr>
          <p:cNvPr id="25" name="Graphic 24" descr="Bar chart with solid fill">
            <a:extLst>
              <a:ext uri="{FF2B5EF4-FFF2-40B4-BE49-F238E27FC236}">
                <a16:creationId xmlns:a16="http://schemas.microsoft.com/office/drawing/2014/main" id="{6EB91FE3-7792-B26B-45FD-299E9F9EC7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72078" y="4193472"/>
            <a:ext cx="360000" cy="360000"/>
          </a:xfrm>
          <a:prstGeom prst="rect">
            <a:avLst/>
          </a:prstGeom>
        </p:spPr>
      </p:pic>
      <p:pic>
        <p:nvPicPr>
          <p:cNvPr id="26" name="Graphic 25" descr="Upward trend with solid fill">
            <a:extLst>
              <a:ext uri="{FF2B5EF4-FFF2-40B4-BE49-F238E27FC236}">
                <a16:creationId xmlns:a16="http://schemas.microsoft.com/office/drawing/2014/main" id="{4930D614-08A2-E120-27D2-9554CAE522B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32078" y="4193472"/>
            <a:ext cx="360000" cy="360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F961D81-10EA-A28F-2A05-957960CAE0AE}"/>
              </a:ext>
            </a:extLst>
          </p:cNvPr>
          <p:cNvSpPr/>
          <p:nvPr/>
        </p:nvSpPr>
        <p:spPr>
          <a:xfrm>
            <a:off x="5574878" y="3736272"/>
            <a:ext cx="914400" cy="9144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E7C0E02-75BC-56EE-55D3-DA8DEF2E20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92857" y="1350908"/>
            <a:ext cx="2247852" cy="125160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F702EC7-7B76-05E5-88D7-16B1FB5F93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67670" y="2724672"/>
            <a:ext cx="1634488" cy="91439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8B2493A-5422-35BA-448B-FB2A5D67E9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67670" y="3736273"/>
            <a:ext cx="1634490" cy="914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8B7D228-731D-2CC9-3E8C-3FD1A69339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67009" y="4743894"/>
            <a:ext cx="1635149" cy="91440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FDF6B21-369B-686A-C488-F54ADA7BD29B}"/>
              </a:ext>
            </a:extLst>
          </p:cNvPr>
          <p:cNvCxnSpPr>
            <a:cxnSpLocks/>
          </p:cNvCxnSpPr>
          <p:nvPr/>
        </p:nvCxnSpPr>
        <p:spPr>
          <a:xfrm>
            <a:off x="2293188" y="2586648"/>
            <a:ext cx="0" cy="278569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18B6100-D855-91B0-BB1A-7F2110ADB12D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2293188" y="3181872"/>
            <a:ext cx="57448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9E73D20-D627-7695-69E5-C6D8165F4C09}"/>
              </a:ext>
            </a:extLst>
          </p:cNvPr>
          <p:cNvCxnSpPr>
            <a:cxnSpLocks/>
          </p:cNvCxnSpPr>
          <p:nvPr/>
        </p:nvCxnSpPr>
        <p:spPr>
          <a:xfrm flipH="1">
            <a:off x="2292527" y="4193472"/>
            <a:ext cx="57448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0C7FF9-2975-96DE-C529-EAA5240F012D}"/>
              </a:ext>
            </a:extLst>
          </p:cNvPr>
          <p:cNvCxnSpPr>
            <a:cxnSpLocks/>
          </p:cNvCxnSpPr>
          <p:nvPr/>
        </p:nvCxnSpPr>
        <p:spPr>
          <a:xfrm flipH="1">
            <a:off x="2292527" y="5294702"/>
            <a:ext cx="57448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C4208EC4-7ECF-B2BD-2071-10E01CE59154}"/>
              </a:ext>
            </a:extLst>
          </p:cNvPr>
          <p:cNvSpPr/>
          <p:nvPr/>
        </p:nvSpPr>
        <p:spPr>
          <a:xfrm>
            <a:off x="6601244" y="2724672"/>
            <a:ext cx="914400" cy="9144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37" name="Graphic 36" descr="Table with solid fill">
            <a:extLst>
              <a:ext uri="{FF2B5EF4-FFF2-40B4-BE49-F238E27FC236}">
                <a16:creationId xmlns:a16="http://schemas.microsoft.com/office/drawing/2014/main" id="{CB375888-4046-BAD0-0B4E-6F07A582D9A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52792" y="2794271"/>
            <a:ext cx="360000" cy="360000"/>
          </a:xfrm>
          <a:prstGeom prst="rect">
            <a:avLst/>
          </a:prstGeom>
        </p:spPr>
      </p:pic>
      <p:pic>
        <p:nvPicPr>
          <p:cNvPr id="38" name="Graphic 37" descr="Table with solid fill">
            <a:extLst>
              <a:ext uri="{FF2B5EF4-FFF2-40B4-BE49-F238E27FC236}">
                <a16:creationId xmlns:a16="http://schemas.microsoft.com/office/drawing/2014/main" id="{91E052BD-2BEC-21F7-7C73-075577711E9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84218" y="2794271"/>
            <a:ext cx="360000" cy="360000"/>
          </a:xfrm>
          <a:prstGeom prst="rect">
            <a:avLst/>
          </a:prstGeom>
        </p:spPr>
      </p:pic>
      <p:pic>
        <p:nvPicPr>
          <p:cNvPr id="39" name="Graphic 38" descr="Table with solid fill">
            <a:extLst>
              <a:ext uri="{FF2B5EF4-FFF2-40B4-BE49-F238E27FC236}">
                <a16:creationId xmlns:a16="http://schemas.microsoft.com/office/drawing/2014/main" id="{07D73D20-B44E-9AFB-12AD-74B63F13389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52792" y="3154271"/>
            <a:ext cx="360000" cy="360000"/>
          </a:xfrm>
          <a:prstGeom prst="rect">
            <a:avLst/>
          </a:prstGeom>
        </p:spPr>
      </p:pic>
      <p:pic>
        <p:nvPicPr>
          <p:cNvPr id="40" name="Graphic 39" descr="Table with solid fill">
            <a:extLst>
              <a:ext uri="{FF2B5EF4-FFF2-40B4-BE49-F238E27FC236}">
                <a16:creationId xmlns:a16="http://schemas.microsoft.com/office/drawing/2014/main" id="{E53D2434-0534-31D0-6C67-128B8181A7E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84218" y="3154271"/>
            <a:ext cx="360000" cy="360000"/>
          </a:xfrm>
          <a:prstGeom prst="rect">
            <a:avLst/>
          </a:prstGeom>
        </p:spPr>
      </p:pic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361ED0B7-1CC3-2FF6-1BB0-0C7F5E038060}"/>
              </a:ext>
            </a:extLst>
          </p:cNvPr>
          <p:cNvCxnSpPr>
            <a:cxnSpLocks/>
            <a:stCxn id="12" idx="0"/>
            <a:endCxn id="17" idx="0"/>
          </p:cNvCxnSpPr>
          <p:nvPr/>
        </p:nvCxnSpPr>
        <p:spPr>
          <a:xfrm rot="5400000" flipH="1" flipV="1">
            <a:off x="5537392" y="2218872"/>
            <a:ext cx="12700" cy="1011600"/>
          </a:xfrm>
          <a:prstGeom prst="curvedConnector3">
            <a:avLst>
              <a:gd name="adj1" fmla="val 180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640284CC-9B48-393A-FAC8-0E5E441909BB}"/>
              </a:ext>
            </a:extLst>
          </p:cNvPr>
          <p:cNvCxnSpPr>
            <a:cxnSpLocks/>
            <a:stCxn id="17" idx="0"/>
            <a:endCxn id="36" idx="0"/>
          </p:cNvCxnSpPr>
          <p:nvPr/>
        </p:nvCxnSpPr>
        <p:spPr>
          <a:xfrm rot="5400000" flipH="1" flipV="1">
            <a:off x="6550818" y="2217046"/>
            <a:ext cx="12700" cy="1015252"/>
          </a:xfrm>
          <a:prstGeom prst="curvedConnector3">
            <a:avLst>
              <a:gd name="adj1" fmla="val 180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4BC2DE5-A961-7D60-7BA2-2489E70224F3}"/>
              </a:ext>
            </a:extLst>
          </p:cNvPr>
          <p:cNvSpPr txBox="1"/>
          <p:nvPr/>
        </p:nvSpPr>
        <p:spPr>
          <a:xfrm>
            <a:off x="7707254" y="990121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Published App</a:t>
            </a:r>
          </a:p>
        </p:txBody>
      </p:sp>
    </p:spTree>
    <p:extLst>
      <p:ext uri="{BB962C8B-B14F-4D97-AF65-F5344CB8AC3E}">
        <p14:creationId xmlns:p14="http://schemas.microsoft.com/office/powerpoint/2010/main" val="2855644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Branding &amp; 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Product Naming/Brand</a:t>
            </a:r>
          </a:p>
          <a:p>
            <a:pPr lvl="0"/>
            <a:r>
              <a:rPr lang="en-US" dirty="0"/>
              <a:t>Workspace </a:t>
            </a:r>
            <a:r>
              <a:rPr lang="en-US" dirty="0" err="1"/>
              <a:t>utilisation</a:t>
            </a:r>
            <a:endParaRPr lang="en-US" dirty="0"/>
          </a:p>
          <a:p>
            <a:pPr lvl="1"/>
            <a:r>
              <a:rPr lang="en-US" sz="1600" dirty="0"/>
              <a:t>Developers &amp; power users only</a:t>
            </a:r>
          </a:p>
          <a:p>
            <a:pPr lvl="0"/>
            <a:r>
              <a:rPr lang="en-US" dirty="0"/>
              <a:t>Published App</a:t>
            </a:r>
          </a:p>
          <a:p>
            <a:pPr lvl="1"/>
            <a:r>
              <a:rPr lang="en-US" sz="1600" dirty="0"/>
              <a:t>Consumer focused</a:t>
            </a:r>
          </a:p>
          <a:p>
            <a:pPr lvl="1"/>
            <a:r>
              <a:rPr lang="en-US" sz="1600" dirty="0"/>
              <a:t>Usage of audiences</a:t>
            </a:r>
          </a:p>
          <a:p>
            <a:r>
              <a:rPr lang="en-US" dirty="0"/>
              <a:t>Report Page</a:t>
            </a:r>
          </a:p>
          <a:p>
            <a:pPr lvl="1"/>
            <a:r>
              <a:rPr lang="en-US" sz="1600" dirty="0"/>
              <a:t>Landing page</a:t>
            </a:r>
          </a:p>
          <a:p>
            <a:pPr lvl="1"/>
            <a:r>
              <a:rPr lang="en-US" sz="1600" dirty="0"/>
              <a:t>Navigation bar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A9AB3-B3BD-4426-A254-F3AB4F55E225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EBEF04-9F2B-6203-BA81-89C827363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870" y="1013506"/>
            <a:ext cx="4662083" cy="2193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78BA81-3F0C-38CA-4F69-04F921DAE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044" y="3241299"/>
            <a:ext cx="3576839" cy="202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85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err="1"/>
              <a:t>Colours</a:t>
            </a:r>
            <a:endParaRPr lang="en-US" dirty="0"/>
          </a:p>
          <a:p>
            <a:pPr lvl="1"/>
            <a:r>
              <a:rPr lang="en-US" dirty="0"/>
              <a:t>Theme file</a:t>
            </a:r>
          </a:p>
          <a:p>
            <a:pPr lvl="1"/>
            <a:r>
              <a:rPr lang="en-US" dirty="0"/>
              <a:t>Non-branded visuals</a:t>
            </a:r>
          </a:p>
          <a:p>
            <a:r>
              <a:rPr lang="en-US" dirty="0"/>
              <a:t>Layout</a:t>
            </a:r>
          </a:p>
          <a:p>
            <a:pPr lvl="1"/>
            <a:r>
              <a:rPr lang="en-US" dirty="0"/>
              <a:t>Define arrangement standards</a:t>
            </a:r>
          </a:p>
          <a:p>
            <a:pPr lvl="1"/>
            <a:r>
              <a:rPr lang="en-US" dirty="0"/>
              <a:t>Don’t ask customer</a:t>
            </a:r>
          </a:p>
          <a:p>
            <a:r>
              <a:rPr lang="en-US" dirty="0"/>
              <a:t>Insights journey</a:t>
            </a:r>
          </a:p>
          <a:p>
            <a:pPr lvl="1"/>
            <a:r>
              <a:rPr lang="en-US" dirty="0"/>
              <a:t>Exec </a:t>
            </a:r>
            <a:r>
              <a:rPr lang="en-US" dirty="0">
                <a:sym typeface="Wingdings" panose="05000000000000000000" pitchFamily="2" charset="2"/>
              </a:rPr>
              <a:t> Management  Operations  Exec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Drilldown/drill through</a:t>
            </a:r>
          </a:p>
          <a:p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A9AB3-B3BD-4426-A254-F3AB4F55E225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2D8E3D-4EA9-3391-5477-51B506AE3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263" y="1595534"/>
            <a:ext cx="5681522" cy="3520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321A12-3816-685C-54DB-8A4CB8611310}"/>
              </a:ext>
            </a:extLst>
          </p:cNvPr>
          <p:cNvSpPr txBox="1"/>
          <p:nvPr/>
        </p:nvSpPr>
        <p:spPr>
          <a:xfrm rot="20289549">
            <a:off x="8047496" y="1385088"/>
            <a:ext cx="1264000" cy="64633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VOID</a:t>
            </a:r>
            <a:endParaRPr lang="en-I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112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164851"/>
            <a:ext cx="10210800" cy="4433888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Align to purpose &amp; Insight</a:t>
            </a:r>
          </a:p>
          <a:p>
            <a:pPr lvl="1"/>
            <a:r>
              <a:rPr lang="en-US" dirty="0"/>
              <a:t>Fact</a:t>
            </a:r>
          </a:p>
          <a:p>
            <a:pPr lvl="1"/>
            <a:r>
              <a:rPr lang="en-US" dirty="0"/>
              <a:t>Trend </a:t>
            </a:r>
          </a:p>
          <a:p>
            <a:pPr lvl="1"/>
            <a:r>
              <a:rPr lang="en-US" dirty="0"/>
              <a:t>Outlier</a:t>
            </a:r>
          </a:p>
          <a:p>
            <a:pPr lvl="1"/>
            <a:r>
              <a:rPr lang="en-US" dirty="0"/>
              <a:t>Comparison</a:t>
            </a:r>
          </a:p>
          <a:p>
            <a:pPr lvl="1"/>
            <a:r>
              <a:rPr lang="en-US" dirty="0"/>
              <a:t>Spatial</a:t>
            </a:r>
          </a:p>
          <a:p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A9AB3-B3BD-4426-A254-F3AB4F55E22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B963FA-DAEB-DA95-780E-753CA5FEF407}"/>
              </a:ext>
            </a:extLst>
          </p:cNvPr>
          <p:cNvSpPr txBox="1"/>
          <p:nvPr/>
        </p:nvSpPr>
        <p:spPr>
          <a:xfrm>
            <a:off x="845524" y="3661824"/>
            <a:ext cx="208800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b="1" dirty="0">
                <a:solidFill>
                  <a:schemeClr val="accent1"/>
                </a:solidFill>
              </a:rPr>
              <a:t>Often</a:t>
            </a:r>
          </a:p>
          <a:p>
            <a:r>
              <a:rPr lang="en-IE" dirty="0"/>
              <a:t>Line</a:t>
            </a:r>
          </a:p>
          <a:p>
            <a:r>
              <a:rPr lang="en-IE" dirty="0"/>
              <a:t>Column/Bar</a:t>
            </a:r>
          </a:p>
          <a:p>
            <a:r>
              <a:rPr lang="en-IE" dirty="0"/>
              <a:t>Card (new version)</a:t>
            </a:r>
          </a:p>
          <a:p>
            <a:r>
              <a:rPr lang="en-IE" dirty="0"/>
              <a:t>Scatter</a:t>
            </a:r>
          </a:p>
          <a:p>
            <a:endParaRPr lang="en-IE" dirty="0"/>
          </a:p>
          <a:p>
            <a:endParaRPr lang="en-I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54D5-0E17-B14F-1033-2862E5D05A7D}"/>
              </a:ext>
            </a:extLst>
          </p:cNvPr>
          <p:cNvSpPr txBox="1"/>
          <p:nvPr/>
        </p:nvSpPr>
        <p:spPr>
          <a:xfrm>
            <a:off x="5921730" y="3661824"/>
            <a:ext cx="208800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b="1" dirty="0">
                <a:solidFill>
                  <a:schemeClr val="accent1"/>
                </a:solidFill>
              </a:rPr>
              <a:t>Never</a:t>
            </a:r>
          </a:p>
          <a:p>
            <a:r>
              <a:rPr lang="en-IE" dirty="0" err="1"/>
              <a:t>Treemap</a:t>
            </a:r>
            <a:endParaRPr lang="en-IE" dirty="0"/>
          </a:p>
          <a:p>
            <a:r>
              <a:rPr lang="en-IE" dirty="0"/>
              <a:t>Key Influencer</a:t>
            </a:r>
          </a:p>
          <a:p>
            <a:r>
              <a:rPr lang="en-IE" dirty="0"/>
              <a:t>Q&amp;A</a:t>
            </a:r>
          </a:p>
          <a:p>
            <a:r>
              <a:rPr lang="en-IE" dirty="0"/>
              <a:t>Funnel</a:t>
            </a:r>
          </a:p>
          <a:p>
            <a:endParaRPr lang="en-IE" dirty="0"/>
          </a:p>
          <a:p>
            <a:endParaRPr lang="en-I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377335-B321-BAA9-1555-750C9172711C}"/>
              </a:ext>
            </a:extLst>
          </p:cNvPr>
          <p:cNvSpPr txBox="1"/>
          <p:nvPr/>
        </p:nvSpPr>
        <p:spPr>
          <a:xfrm>
            <a:off x="3383627" y="3661824"/>
            <a:ext cx="208800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b="1" dirty="0">
                <a:solidFill>
                  <a:schemeClr val="accent1"/>
                </a:solidFill>
              </a:rPr>
              <a:t>Sometimes</a:t>
            </a:r>
          </a:p>
          <a:p>
            <a:r>
              <a:rPr lang="en-IE" dirty="0"/>
              <a:t>Pie Chart</a:t>
            </a:r>
          </a:p>
          <a:p>
            <a:r>
              <a:rPr lang="en-IE" dirty="0"/>
              <a:t>Maps</a:t>
            </a:r>
          </a:p>
          <a:p>
            <a:r>
              <a:rPr lang="en-IE" dirty="0"/>
              <a:t>Gauge</a:t>
            </a:r>
          </a:p>
          <a:p>
            <a:r>
              <a:rPr lang="en-IE" dirty="0"/>
              <a:t>Waterfall</a:t>
            </a:r>
          </a:p>
          <a:p>
            <a:endParaRPr lang="en-IE" dirty="0"/>
          </a:p>
          <a:p>
            <a:endParaRPr lang="en-I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44329C-B754-0152-2F7F-7D8979F2FAD6}"/>
              </a:ext>
            </a:extLst>
          </p:cNvPr>
          <p:cNvSpPr txBox="1"/>
          <p:nvPr/>
        </p:nvSpPr>
        <p:spPr>
          <a:xfrm>
            <a:off x="8459834" y="3661824"/>
            <a:ext cx="22118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b="1" dirty="0">
                <a:solidFill>
                  <a:schemeClr val="accent1"/>
                </a:solidFill>
              </a:rPr>
              <a:t>Wildcard</a:t>
            </a:r>
          </a:p>
          <a:p>
            <a:r>
              <a:rPr lang="en-IE" dirty="0"/>
              <a:t>Decomposition Tree</a:t>
            </a:r>
          </a:p>
          <a:p>
            <a:r>
              <a:rPr lang="en-IE" dirty="0"/>
              <a:t>Metrics</a:t>
            </a:r>
          </a:p>
          <a:p>
            <a:r>
              <a:rPr lang="en-IE" dirty="0"/>
              <a:t>Smart Narrative</a:t>
            </a:r>
          </a:p>
          <a:p>
            <a:r>
              <a:rPr lang="en-IE" i="1" dirty="0">
                <a:solidFill>
                  <a:schemeClr val="accent1"/>
                </a:solidFill>
              </a:rPr>
              <a:t>Custom Visuals</a:t>
            </a:r>
          </a:p>
          <a:p>
            <a:endParaRPr lang="en-I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B528F7-20A8-3C50-C463-575EC8676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459" y="806176"/>
            <a:ext cx="3316726" cy="255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46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8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71AF"/>
      </a:accent1>
      <a:accent2>
        <a:srgbClr val="E57022"/>
      </a:accent2>
      <a:accent3>
        <a:srgbClr val="041F3E"/>
      </a:accent3>
      <a:accent4>
        <a:srgbClr val="92D050"/>
      </a:accent4>
      <a:accent5>
        <a:srgbClr val="FFC000"/>
      </a:accent5>
      <a:accent6>
        <a:srgbClr val="C00000"/>
      </a:accent6>
      <a:hlink>
        <a:srgbClr val="0563C1"/>
      </a:hlink>
      <a:folHlink>
        <a:srgbClr val="954F72"/>
      </a:folHlink>
    </a:clrScheme>
    <a:fontScheme name="Custom 250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talineo PowerPoint  Template 2019 PPT" id="{2A44FA13-D593-4E07-8451-3BA0FE152C0E}" vid="{7D00E978-D809-4E31-B90D-2B5A275CE4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5A9DF35EA226E4395B3AB26E97B01A2" ma:contentTypeVersion="17" ma:contentTypeDescription="Create a new document." ma:contentTypeScope="" ma:versionID="542d6a712ad6ed9f2e59b352e633d0b3">
  <xsd:schema xmlns:xsd="http://www.w3.org/2001/XMLSchema" xmlns:xs="http://www.w3.org/2001/XMLSchema" xmlns:p="http://schemas.microsoft.com/office/2006/metadata/properties" xmlns:ns2="b3b998e7-1888-41ca-bd62-0927126c1653" xmlns:ns3="24ee8f5b-c579-4d63-a703-d7fdec9d8a7f" targetNamespace="http://schemas.microsoft.com/office/2006/metadata/properties" ma:root="true" ma:fieldsID="26344fe24a7b01e74a455302e7b40dec" ns2:_="" ns3:_="">
    <xsd:import namespace="b3b998e7-1888-41ca-bd62-0927126c1653"/>
    <xsd:import namespace="24ee8f5b-c579-4d63-a703-d7fdec9d8a7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b998e7-1888-41ca-bd62-0927126c16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cff26850-5cf9-4b87-b8f9-b6e4dca4d58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ee8f5b-c579-4d63-a703-d7fdec9d8a7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dd933a56-323a-41d5-aef9-2c6a773349dc}" ma:internalName="TaxCatchAll" ma:showField="CatchAllData" ma:web="24ee8f5b-c579-4d63-a703-d7fdec9d8a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b3b998e7-1888-41ca-bd62-0927126c1653" xsi:nil="true"/>
    <lcf76f155ced4ddcb4097134ff3c332f xmlns="b3b998e7-1888-41ca-bd62-0927126c1653">
      <Terms xmlns="http://schemas.microsoft.com/office/infopath/2007/PartnerControls"/>
    </lcf76f155ced4ddcb4097134ff3c332f>
    <TaxCatchAll xmlns="24ee8f5b-c579-4d63-a703-d7fdec9d8a7f" xsi:nil="true"/>
  </documentManagement>
</p:properties>
</file>

<file path=customXml/itemProps1.xml><?xml version="1.0" encoding="utf-8"?>
<ds:datastoreItem xmlns:ds="http://schemas.openxmlformats.org/officeDocument/2006/customXml" ds:itemID="{10C75660-6496-4BAB-8878-FA53D17BE5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B55A54C-7FF7-4B6E-9786-BA781676EA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b998e7-1888-41ca-bd62-0927126c1653"/>
    <ds:schemaRef ds:uri="24ee8f5b-c579-4d63-a703-d7fdec9d8a7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2AA3CB1-2443-4FA1-815D-951C2BDC7424}">
  <ds:schemaRefs>
    <ds:schemaRef ds:uri="http://schemas.microsoft.com/office/2006/metadata/properties"/>
    <ds:schemaRef ds:uri="http://schemas.microsoft.com/office/infopath/2007/PartnerControls"/>
    <ds:schemaRef ds:uri="b3b998e7-1888-41ca-bd62-0927126c1653"/>
    <ds:schemaRef ds:uri="24ee8f5b-c579-4d63-a703-d7fdec9d8a7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Datalineo PowerPoint  Template 2019 PPT</Template>
  <TotalTime>0</TotalTime>
  <Words>174</Words>
  <Application>Microsoft Office PowerPoint</Application>
  <PresentationFormat>Widescreen</PresentationFormat>
  <Paragraphs>77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Helvetica</vt:lpstr>
      <vt:lpstr>Segoe UI</vt:lpstr>
      <vt:lpstr>Office Theme</vt:lpstr>
      <vt:lpstr>Power BI to drive positive Customer Feedback</vt:lpstr>
      <vt:lpstr>At your Service!</vt:lpstr>
      <vt:lpstr>Agenda</vt:lpstr>
      <vt:lpstr>Navigation</vt:lpstr>
      <vt:lpstr>Branding &amp; Navigation</vt:lpstr>
      <vt:lpstr>Design</vt:lpstr>
      <vt:lpstr>Visuals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Presentation</dc:title>
  <dc:creator>Ben Watt</dc:creator>
  <cp:keywords>www.fiverr.com/branded_pptx</cp:keywords>
  <cp:lastModifiedBy>Ben Watt</cp:lastModifiedBy>
  <cp:revision>6</cp:revision>
  <dcterms:created xsi:type="dcterms:W3CDTF">2019-11-05T10:45:12Z</dcterms:created>
  <dcterms:modified xsi:type="dcterms:W3CDTF">2023-11-28T15:46:14Z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0x010100A5A9DF35EA226E4395B3AB26E97B01A2</vt:lpwstr>
  </property>
  <property fmtid="{D5CDD505-2E9C-101B-9397-08002B2CF9AE}" pid="3" name="Order">
    <vt:r8>2700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MediaServiceImageTags">
    <vt:lpwstr/>
  </property>
</Properties>
</file>